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91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8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1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02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97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01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65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089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16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96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57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A3CD5-B79E-4CF0-8BA0-6F1DBEDBCB02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CA8F-5B88-431B-9A04-30ECECA53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73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20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28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058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0" y="0"/>
            <a:ext cx="91630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7" y="0"/>
            <a:ext cx="11044395" cy="47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5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632367" cy="58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27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4377"/>
            <a:ext cx="12175023" cy="40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94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48775" cy="411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" y="4114800"/>
            <a:ext cx="4571142" cy="274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04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95" y="0"/>
            <a:ext cx="6364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3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52475"/>
            <a:ext cx="94488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6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97" y="0"/>
            <a:ext cx="6232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8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866775"/>
            <a:ext cx="86772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9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82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8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81062"/>
            <a:ext cx="94488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9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03" y="0"/>
            <a:ext cx="7022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6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1123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7" y="944380"/>
            <a:ext cx="6021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96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5" y="485775"/>
            <a:ext cx="67627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07" y="0"/>
            <a:ext cx="7431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5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6" y="0"/>
            <a:ext cx="61436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133350"/>
            <a:ext cx="97821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63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78" y="0"/>
            <a:ext cx="7350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9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48" y="0"/>
            <a:ext cx="6932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42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2" y="661987"/>
            <a:ext cx="70008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06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534" cy="547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68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16" y="0"/>
            <a:ext cx="6871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2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1038225"/>
            <a:ext cx="66389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1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4" y="107274"/>
            <a:ext cx="4286250" cy="857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520" y="0"/>
            <a:ext cx="5062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52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43725" cy="2990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26" y="0"/>
            <a:ext cx="5436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3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341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87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392525" cy="4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16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349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722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993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51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98" y="0"/>
            <a:ext cx="8117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73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458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834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788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582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193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644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53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859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230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51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6" y="0"/>
            <a:ext cx="8048625" cy="1562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6934200" cy="3467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914900"/>
            <a:ext cx="6134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52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236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330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910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628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97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1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7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53450" cy="1352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069"/>
            <a:ext cx="91821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7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40" y="0"/>
            <a:ext cx="8151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3" y="111723"/>
            <a:ext cx="8991600" cy="428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348"/>
            <a:ext cx="108489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2022-12-24T06:26:58Z</dcterms:created>
  <dcterms:modified xsi:type="dcterms:W3CDTF">2022-12-24T06:30:40Z</dcterms:modified>
</cp:coreProperties>
</file>